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4"/>
  </p:notesMasterIdLst>
  <p:handoutMasterIdLst>
    <p:handoutMasterId r:id="rId5"/>
  </p:handoutMasterIdLst>
  <p:sldIdLst>
    <p:sldId id="257" r:id="rId2"/>
    <p:sldId id="258" r:id="rId3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F5C5BD-8AB6-4E5F-8616-0B1D32D0FBFD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3DD49AE-E876-4130-BF53-6229B9820536}" type="datetime1">
              <a:rPr lang="en-US" smtClean="0"/>
              <a:t>6/30/2023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  <a:endParaRPr lang="en-US"/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C0840E64-78EA-480E-9DFC-F5D183737F14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56802B-70FA-41EA-BEAA-8B64D5BF1424}" type="datetime1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12D428-74E3-499E-9255-6C7C463A82F6}" type="datetime1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F379E8-AC6C-43B9-9222-BDF0AF9336F0}" type="datetime1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ED329652-6112-4F3D-B614-62B56A045E3D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4E64D-1B50-4EC0-83A1-DE58B45AB49E}" type="datetime1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61A824-A4A3-4BDD-B7F1-293A0EC1EA54}" type="datetime1">
              <a:rPr lang="en-US" smtClean="0"/>
              <a:t>6/30/2023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1B1D06-1BCF-4BCB-9319-09267D16BB9F}" type="datetime1">
              <a:rPr lang="en-US" smtClean="0"/>
              <a:t>6/30/2023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361324-1C8A-40EA-A8C7-BACD05350B74}" type="datetime1">
              <a:rPr lang="en-US" smtClean="0"/>
              <a:t>6/30/2023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5BA78C1D-B8C9-43D1-BED3-AB201E145563}" type="datetime1">
              <a:rPr lang="en-US" smtClean="0"/>
              <a:t>6/30/2023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BFA2D3EE-FBE6-4434-A13B-BD4C1C612D44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Quarter level</a:t>
            </a:r>
          </a:p>
          <a:p>
            <a:pPr lvl="4" rtl="0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FF323AA-170C-4C76-B350-C21CF15222DA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sz="4400" dirty="0">
                <a:solidFill>
                  <a:schemeClr val="tx1"/>
                </a:solidFill>
              </a:rPr>
              <a:t>AI Enabled Parking Using </a:t>
            </a:r>
            <a:r>
              <a:rPr lang="en-gb" sz="4400" dirty="0" err="1">
                <a:solidFill>
                  <a:schemeClr val="tx1"/>
                </a:solidFill>
              </a:rPr>
              <a:t>opencv</a:t>
            </a:r>
            <a:endParaRPr lang="en-gb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dirty="0" err="1">
                <a:solidFill>
                  <a:schemeClr val="tx1"/>
                </a:solidFill>
              </a:rPr>
              <a:t>Amosrayan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err="1">
                <a:solidFill>
                  <a:schemeClr val="tx1"/>
                </a:solidFill>
              </a:rPr>
              <a:t>Rajeshrayan</a:t>
            </a:r>
            <a:r>
              <a:rPr lang="en-gb" dirty="0">
                <a:solidFill>
                  <a:schemeClr val="tx1"/>
                </a:solidFill>
              </a:rPr>
              <a:t> 20BEI0082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6418D-F270-A11E-7D21-3946475F1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30.06.2023_17.23.49_REC">
            <a:hlinkClick r:id="" action="ppaction://media"/>
            <a:extLst>
              <a:ext uri="{FF2B5EF4-FFF2-40B4-BE49-F238E27FC236}">
                <a16:creationId xmlns:a16="http://schemas.microsoft.com/office/drawing/2014/main" id="{01D91A4D-B511-7C70-C680-345DAA07C40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700" y="809703"/>
            <a:ext cx="9920600" cy="522533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4099C-12AB-FA84-9963-C9D812BD9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AF379E8-AC6C-43B9-9222-BDF0AF9336F0}" type="datetime1">
              <a:rPr lang="en-US" smtClean="0"/>
              <a:t>6/30/2023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472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9139_TF78438558" id="{0BED6512-3D0D-4F75-AB59-5444160ED234}" vid="{29214CBE-E8BC-4FF0-A7D0-03F1D55577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{CBCB52E8-1608-4C32-823C-C48F0EC74FAB}tf78438558_win32</Template>
  <TotalTime>2</TotalTime>
  <Words>9</Words>
  <Application>Microsoft Office PowerPoint</Application>
  <PresentationFormat>Widescreen</PresentationFormat>
  <Paragraphs>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Century Gothic</vt:lpstr>
      <vt:lpstr>Garamond</vt:lpstr>
      <vt:lpstr>SavonVTI</vt:lpstr>
      <vt:lpstr>AI Enabled Parking Using opencv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Enabled Parking Using opencv</dc:title>
  <dc:creator>Amos Rayan</dc:creator>
  <cp:lastModifiedBy>Amos Rayan</cp:lastModifiedBy>
  <cp:revision>1</cp:revision>
  <dcterms:created xsi:type="dcterms:W3CDTF">2023-06-30T14:33:04Z</dcterms:created>
  <dcterms:modified xsi:type="dcterms:W3CDTF">2023-06-30T14:35:33Z</dcterms:modified>
</cp:coreProperties>
</file>